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7C89-A67E-4929-89B4-993AE98559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Language Learning Opportunities (LLO)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07F0F8-9848-47D8-9205-694A6662D9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January 2022   Update</a:t>
            </a:r>
          </a:p>
        </p:txBody>
      </p:sp>
    </p:spTree>
    <p:extLst>
      <p:ext uri="{BB962C8B-B14F-4D97-AF65-F5344CB8AC3E}">
        <p14:creationId xmlns:p14="http://schemas.microsoft.com/office/powerpoint/2010/main" val="3725029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84651-0376-48C5-AFC6-3FAF38C22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Language Learning Opportunities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A9732DD-B1E7-4435-BC8A-B114B710F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>
            <a:normAutofit/>
          </a:bodyPr>
          <a:lstStyle/>
          <a:p>
            <a:r>
              <a:rPr lang="en-C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New Brunswick government has committed that, in an officially bilingual province, all Anglophone graduates of the public school system must have at least a conversational level of French.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2021-2022 school year, 11 schools and two early learning centres are carrying out new and innovative programming that is intended to increase French language proficiency for their Anglophone learners.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3152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schools and early learning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centre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involved in the prototypes received resource support and funding assistance prior to rollout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310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82F96-C8FA-48F9-93B7-3C1E0C624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5" y="685800"/>
            <a:ext cx="4618181" cy="2157884"/>
          </a:xfrm>
        </p:spPr>
        <p:txBody>
          <a:bodyPr/>
          <a:lstStyle/>
          <a:p>
            <a:r>
              <a:rPr lang="en-US" dirty="0"/>
              <a:t>Prototype Schools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F0A829-36A9-4834-996A-0B59D855C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9455" y="2856344"/>
            <a:ext cx="4618181" cy="3011056"/>
          </a:xfrm>
          <a:solidFill>
            <a:srgbClr val="FFFF00"/>
          </a:solidFill>
        </p:spPr>
        <p:txBody>
          <a:bodyPr>
            <a:normAutofit/>
          </a:bodyPr>
          <a:lstStyle/>
          <a:p>
            <a:endParaRPr lang="en-US" sz="1600" dirty="0">
              <a:effectLst/>
              <a:highlight>
                <a:srgbClr val="FFFF00"/>
              </a:highlight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highlight>
                <a:srgbClr val="FFFF00"/>
              </a:highlight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ASD-W has 3 sites participating in the provincial Language Learning Opportunities prototype initiative.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6BC08B-142C-4B4C-9647-F85D4BD15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13" y="1079203"/>
            <a:ext cx="1162050" cy="95250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C5237D7-098E-4737-949F-095DEC5B0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7971" y="419100"/>
            <a:ext cx="5212080" cy="5175250"/>
          </a:xfrm>
          <a:noFill/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Angie’s Little Peeps and Early Learning Centre, Woodstock; </a:t>
            </a:r>
          </a:p>
          <a:p>
            <a:endParaRPr lang="en-US" dirty="0">
              <a:highlight>
                <a:srgbClr val="FFFF00"/>
              </a:highlight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highlight>
                <a:srgbClr val="FFFF00"/>
              </a:highlight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Stanley Consolidated School; and</a:t>
            </a:r>
          </a:p>
          <a:p>
            <a:endParaRPr lang="en-US" dirty="0">
              <a:highlight>
                <a:srgbClr val="FFFF00"/>
              </a:highlight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highlight>
                <a:srgbClr val="FFFF00"/>
              </a:highlight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highlight>
                <a:srgbClr val="FFFF00"/>
              </a:highlight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>
              <a:highlight>
                <a:srgbClr val="FFFF00"/>
              </a:highlight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Sunbury West School</a:t>
            </a:r>
            <a:endParaRPr lang="en-US" dirty="0"/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07FE3E2-8CDD-4BD7-8AFA-0B9A5D37D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096" y="2983049"/>
            <a:ext cx="3099233" cy="9525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DCBC695-C2AF-4314-B3F1-C447C859E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307" y="5008121"/>
            <a:ext cx="2050990" cy="153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68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36D74-CC8A-4B37-B3C6-5B8665274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to date: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0AC64-BFBB-4CDD-8E50-78BBE4383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0945"/>
            <a:ext cx="9601200" cy="4306455"/>
          </a:xfrm>
        </p:spPr>
        <p:txBody>
          <a:bodyPr>
            <a:normAutofit fontScale="92500" lnSpcReduction="20000"/>
          </a:bodyPr>
          <a:lstStyle/>
          <a:p>
            <a:endParaRPr lang="en-US" sz="1800" dirty="0">
              <a:effectLst/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800" dirty="0">
                <a:effectLst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 site has regular connections with an ASD-W FSL Subject Coordinator for consultation and support</a:t>
            </a:r>
          </a:p>
          <a:p>
            <a:endParaRPr lang="en-US" sz="1800" dirty="0">
              <a:effectLst/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800" dirty="0">
                <a:effectLst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EECD provides Monthly reports to the district</a:t>
            </a:r>
          </a:p>
          <a:p>
            <a:endParaRPr lang="en-US" sz="1800" dirty="0">
              <a:effectLst/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800" dirty="0">
                <a:effectLst/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progress reports from the ASD-W schools and </a:t>
            </a:r>
            <a:r>
              <a:rPr lang="en-US" sz="1800" dirty="0">
                <a:effectLst/>
                <a:latin typeface="Arial Black" panose="020B0A040201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Early Childhood Centre indicate the initiative is going well, students are excited, students are proud to be learning French, and have extended their learning outside the classroom. </a:t>
            </a:r>
          </a:p>
          <a:p>
            <a:endParaRPr lang="en-US" sz="1800" dirty="0">
              <a:effectLst/>
              <a:latin typeface="Arial Black" panose="020B0A040201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The prototype projects will be assessed following the current school year, helping to shape future French second-language learning opportunities in the province.</a:t>
            </a:r>
          </a:p>
          <a:p>
            <a:pPr marL="0" indent="0" algn="l">
              <a:buNone/>
            </a:pPr>
            <a:r>
              <a:rPr lang="en-US" sz="1800" i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 </a:t>
            </a:r>
            <a:endParaRPr lang="en-US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881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AF9C1697FE641B6458F212630B3A7" ma:contentTypeVersion="7" ma:contentTypeDescription="Create a new document." ma:contentTypeScope="" ma:versionID="ab602b1456dab6bc65ff91a96a25c676">
  <xsd:schema xmlns:xsd="http://www.w3.org/2001/XMLSchema" xmlns:xs="http://www.w3.org/2001/XMLSchema" xmlns:p="http://schemas.microsoft.com/office/2006/metadata/properties" xmlns:ns2="213e6917-ccc4-46af-a28b-7265af3a992a" targetNamespace="http://schemas.microsoft.com/office/2006/metadata/properties" ma:root="true" ma:fieldsID="9148b44e540739c539c62ca58e96bb4d" ns2:_="">
    <xsd:import namespace="213e6917-ccc4-46af-a28b-7265af3a992a"/>
    <xsd:element name="properties">
      <xsd:complexType>
        <xsd:sequence>
          <xsd:element name="documentManagement">
            <xsd:complexType>
              <xsd:all>
                <xsd:element ref="ns2:Month" minOccurs="0"/>
                <xsd:element ref="ns2:Category"/>
                <xsd:element ref="ns2:LHH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e6917-ccc4-46af-a28b-7265af3a992a" elementFormDefault="qualified">
    <xsd:import namespace="http://schemas.microsoft.com/office/2006/documentManagement/types"/>
    <xsd:import namespace="http://schemas.microsoft.com/office/infopath/2007/PartnerControls"/>
    <xsd:element name="Month" ma:index="8" nillable="true" ma:displayName="Date" ma:description="Hint: Select date of actual meeting, don't use today's date." ma:format="DateOnly" ma:internalName="Month">
      <xsd:simpleType>
        <xsd:restriction base="dms:DateTime"/>
      </xsd:simpleType>
    </xsd:element>
    <xsd:element name="Category" ma:index="9" ma:displayName="Category" ma:default="~ Select a category from list below ~" ma:format="Dropdown" ma:internalName="Category">
      <xsd:simpleType>
        <xsd:restriction base="dms:Choice">
          <xsd:enumeration value="~ Select a category from list below ~"/>
          <xsd:enumeration value="Agenda-DEC"/>
          <xsd:enumeration value="Audio-DEC"/>
          <xsd:enumeration value="Minutes-DEC"/>
          <xsd:enumeration value="Other-DEC"/>
          <xsd:enumeration value="Policies-DEC"/>
          <xsd:enumeration value="Schedule-DEC"/>
          <xsd:enumeration value="Success Stories-DEC"/>
          <xsd:enumeration value="Superintendent Reports-DEC"/>
          <xsd:enumeration value="Video-DEC"/>
        </xsd:restriction>
      </xsd:simpleType>
    </xsd:element>
    <xsd:element name="LHHS" ma:index="10" nillable="true" ma:displayName="LHHS" ma:default="0" ma:internalName="LHH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nth xmlns="213e6917-ccc4-46af-a28b-7265af3a992a" xsi:nil="true"/>
    <LHHS xmlns="213e6917-ccc4-46af-a28b-7265af3a992a">false</LHHS>
    <Category xmlns="213e6917-ccc4-46af-a28b-7265af3a992a">Other-DEC</Category>
  </documentManagement>
</p:properties>
</file>

<file path=customXml/itemProps1.xml><?xml version="1.0" encoding="utf-8"?>
<ds:datastoreItem xmlns:ds="http://schemas.openxmlformats.org/officeDocument/2006/customXml" ds:itemID="{2E8A1215-82A5-4C19-9731-A436B3E1478C}"/>
</file>

<file path=customXml/itemProps2.xml><?xml version="1.0" encoding="utf-8"?>
<ds:datastoreItem xmlns:ds="http://schemas.openxmlformats.org/officeDocument/2006/customXml" ds:itemID="{F6C1FCEE-0B9D-4228-A810-84AAAF7CA89A}"/>
</file>

<file path=customXml/itemProps3.xml><?xml version="1.0" encoding="utf-8"?>
<ds:datastoreItem xmlns:ds="http://schemas.openxmlformats.org/officeDocument/2006/customXml" ds:itemID="{4F11CEA0-5EED-45D2-B788-13B58280AA79}"/>
</file>

<file path=docProps/app.xml><?xml version="1.0" encoding="utf-8"?>
<Properties xmlns="http://schemas.openxmlformats.org/officeDocument/2006/extended-properties" xmlns:vt="http://schemas.openxmlformats.org/officeDocument/2006/docPropsVTypes">
  <Template>{0E412DF3-C7FA-468D-B5F6-CA59E3BC80F9}tf10001105</Template>
  <TotalTime>39</TotalTime>
  <Words>221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Franklin Gothic Book</vt:lpstr>
      <vt:lpstr>Symbol</vt:lpstr>
      <vt:lpstr>Verdana</vt:lpstr>
      <vt:lpstr>Crop</vt:lpstr>
      <vt:lpstr>Language Learning Opportunities (LLO) </vt:lpstr>
      <vt:lpstr>Language Learning Opportunities </vt:lpstr>
      <vt:lpstr>Prototype Schools </vt:lpstr>
      <vt:lpstr>Progress to date: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Learning Opportunities (LLO) </dc:title>
  <dc:creator>Kay, Dianne (ASD-W)</dc:creator>
  <cp:lastModifiedBy>Kay, Dianne (ASD-W)</cp:lastModifiedBy>
  <cp:revision>2</cp:revision>
  <cp:lastPrinted>2022-01-27T20:05:52Z</cp:lastPrinted>
  <dcterms:created xsi:type="dcterms:W3CDTF">2022-01-23T17:48:45Z</dcterms:created>
  <dcterms:modified xsi:type="dcterms:W3CDTF">2022-01-27T20:05:55Z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0x010100627AF9C1697FE641B6458F212630B3A7</vt:lpwstr>
  </property>
</Properties>
</file>